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9144000" cy="6858000"/>
  <p:defaultTextStyle>
    <a:defPPr>
      <a:defRPr lang="pt-BR"/>
    </a:defPPr>
    <a:lvl1pPr marL="0" algn="l" defTabSz="787024" rtl="0" eaLnBrk="1" latinLnBrk="0" hangingPunct="1">
      <a:defRPr sz="1549" kern="1200">
        <a:solidFill>
          <a:schemeClr val="tx1"/>
        </a:solidFill>
        <a:latin typeface="+mn-lt"/>
        <a:ea typeface="+mn-ea"/>
        <a:cs typeface="+mn-cs"/>
      </a:defRPr>
    </a:lvl1pPr>
    <a:lvl2pPr marL="393512" algn="l" defTabSz="787024" rtl="0" eaLnBrk="1" latinLnBrk="0" hangingPunct="1">
      <a:defRPr sz="1549" kern="1200">
        <a:solidFill>
          <a:schemeClr val="tx1"/>
        </a:solidFill>
        <a:latin typeface="+mn-lt"/>
        <a:ea typeface="+mn-ea"/>
        <a:cs typeface="+mn-cs"/>
      </a:defRPr>
    </a:lvl2pPr>
    <a:lvl3pPr marL="787024" algn="l" defTabSz="787024" rtl="0" eaLnBrk="1" latinLnBrk="0" hangingPunct="1">
      <a:defRPr sz="1549" kern="1200">
        <a:solidFill>
          <a:schemeClr val="tx1"/>
        </a:solidFill>
        <a:latin typeface="+mn-lt"/>
        <a:ea typeface="+mn-ea"/>
        <a:cs typeface="+mn-cs"/>
      </a:defRPr>
    </a:lvl3pPr>
    <a:lvl4pPr marL="1180536" algn="l" defTabSz="787024" rtl="0" eaLnBrk="1" latinLnBrk="0" hangingPunct="1">
      <a:defRPr sz="1549" kern="1200">
        <a:solidFill>
          <a:schemeClr val="tx1"/>
        </a:solidFill>
        <a:latin typeface="+mn-lt"/>
        <a:ea typeface="+mn-ea"/>
        <a:cs typeface="+mn-cs"/>
      </a:defRPr>
    </a:lvl4pPr>
    <a:lvl5pPr marL="1574048" algn="l" defTabSz="787024" rtl="0" eaLnBrk="1" latinLnBrk="0" hangingPunct="1">
      <a:defRPr sz="1549" kern="1200">
        <a:solidFill>
          <a:schemeClr val="tx1"/>
        </a:solidFill>
        <a:latin typeface="+mn-lt"/>
        <a:ea typeface="+mn-ea"/>
        <a:cs typeface="+mn-cs"/>
      </a:defRPr>
    </a:lvl5pPr>
    <a:lvl6pPr marL="1967560" algn="l" defTabSz="787024" rtl="0" eaLnBrk="1" latinLnBrk="0" hangingPunct="1">
      <a:defRPr sz="1549" kern="1200">
        <a:solidFill>
          <a:schemeClr val="tx1"/>
        </a:solidFill>
        <a:latin typeface="+mn-lt"/>
        <a:ea typeface="+mn-ea"/>
        <a:cs typeface="+mn-cs"/>
      </a:defRPr>
    </a:lvl6pPr>
    <a:lvl7pPr marL="2361072" algn="l" defTabSz="787024" rtl="0" eaLnBrk="1" latinLnBrk="0" hangingPunct="1">
      <a:defRPr sz="1549" kern="1200">
        <a:solidFill>
          <a:schemeClr val="tx1"/>
        </a:solidFill>
        <a:latin typeface="+mn-lt"/>
        <a:ea typeface="+mn-ea"/>
        <a:cs typeface="+mn-cs"/>
      </a:defRPr>
    </a:lvl7pPr>
    <a:lvl8pPr marL="2754584" algn="l" defTabSz="787024" rtl="0" eaLnBrk="1" latinLnBrk="0" hangingPunct="1">
      <a:defRPr sz="1549" kern="1200">
        <a:solidFill>
          <a:schemeClr val="tx1"/>
        </a:solidFill>
        <a:latin typeface="+mn-lt"/>
        <a:ea typeface="+mn-ea"/>
        <a:cs typeface="+mn-cs"/>
      </a:defRPr>
    </a:lvl8pPr>
    <a:lvl9pPr marL="3148096" algn="l" defTabSz="787024" rtl="0" eaLnBrk="1" latinLnBrk="0" hangingPunct="1">
      <a:defRPr sz="1549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558" y="12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A33B-7988-4277-BDF1-221DEE0E38CC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D414-79EB-4A91-ABC6-000BF2EB0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7345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A33B-7988-4277-BDF1-221DEE0E38CC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D414-79EB-4A91-ABC6-000BF2EB0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490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A33B-7988-4277-BDF1-221DEE0E38CC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D414-79EB-4A91-ABC6-000BF2EB0598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0238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A33B-7988-4277-BDF1-221DEE0E38CC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D414-79EB-4A91-ABC6-000BF2EB0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966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A33B-7988-4277-BDF1-221DEE0E38CC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D414-79EB-4A91-ABC6-000BF2EB0598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5507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A33B-7988-4277-BDF1-221DEE0E38CC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D414-79EB-4A91-ABC6-000BF2EB0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5690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A33B-7988-4277-BDF1-221DEE0E38CC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D414-79EB-4A91-ABC6-000BF2EB0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162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A33B-7988-4277-BDF1-221DEE0E38CC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D414-79EB-4A91-ABC6-000BF2EB0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142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A33B-7988-4277-BDF1-221DEE0E38CC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D414-79EB-4A91-ABC6-000BF2EB0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76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A33B-7988-4277-BDF1-221DEE0E38CC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D414-79EB-4A91-ABC6-000BF2EB0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417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A33B-7988-4277-BDF1-221DEE0E38CC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D414-79EB-4A91-ABC6-000BF2EB0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708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A33B-7988-4277-BDF1-221DEE0E38CC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D414-79EB-4A91-ABC6-000BF2EB0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651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A33B-7988-4277-BDF1-221DEE0E38CC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D414-79EB-4A91-ABC6-000BF2EB0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406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A33B-7988-4277-BDF1-221DEE0E38CC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D414-79EB-4A91-ABC6-000BF2EB0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65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A33B-7988-4277-BDF1-221DEE0E38CC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D414-79EB-4A91-ABC6-000BF2EB0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024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0A33B-7988-4277-BDF1-221DEE0E38CC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D414-79EB-4A91-ABC6-000BF2EB0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584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0A33B-7988-4277-BDF1-221DEE0E38CC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2D3D414-79EB-4A91-ABC6-000BF2EB0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76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Como fazer um Pôster </a:t>
            </a:r>
            <a:br>
              <a:rPr lang="pt-BR" b="1" dirty="0"/>
            </a:br>
            <a:r>
              <a:rPr lang="pt-BR" b="1" dirty="0"/>
              <a:t>com o programa Power Point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511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Defina o tamanho do e-pôster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Abra um arquivo novo de PowerPoint 2010 ou 2013 de preferência</a:t>
            </a:r>
          </a:p>
          <a:p>
            <a:r>
              <a:rPr lang="pt-BR" dirty="0" smtClean="0"/>
              <a:t>1º - Seleciona a aba “DESIGN”</a:t>
            </a:r>
          </a:p>
          <a:p>
            <a:r>
              <a:rPr lang="pt-BR" dirty="0" smtClean="0"/>
              <a:t>2º - Clique em “TAMANHO DO SLIDE”</a:t>
            </a:r>
          </a:p>
          <a:p>
            <a:r>
              <a:rPr lang="pt-BR" dirty="0" smtClean="0"/>
              <a:t>3º - Clique em “TAMANHO DO SLIDE PERSONALIZADO”</a:t>
            </a:r>
          </a:p>
          <a:p>
            <a:r>
              <a:rPr lang="pt-BR" dirty="0" smtClean="0"/>
              <a:t>4º - Coloque Largura: 20,86cm e Altura: 40,64cm</a:t>
            </a:r>
          </a:p>
          <a:p>
            <a:r>
              <a:rPr lang="pt-BR" dirty="0" smtClean="0"/>
              <a:t>O slide mudará de tamanho para o formato do banner compatível com a apresentação em TV </a:t>
            </a:r>
            <a:r>
              <a:rPr lang="pt-BR" dirty="0" err="1" smtClean="0"/>
              <a:t>widescreen</a:t>
            </a:r>
            <a:r>
              <a:rPr lang="pt-BR" dirty="0" smtClean="0"/>
              <a:t> na posição vertical.</a:t>
            </a:r>
          </a:p>
          <a:p>
            <a:r>
              <a:rPr lang="pt-BR" dirty="0" smtClean="0"/>
              <a:t>O slide mudará para posição vertical, a partir daí pode fazer seu banner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816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468" y="0"/>
            <a:ext cx="1014388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ector de seta reta 5"/>
          <p:cNvCxnSpPr/>
          <p:nvPr/>
        </p:nvCxnSpPr>
        <p:spPr>
          <a:xfrm flipH="1" flipV="1">
            <a:off x="3005029" y="332656"/>
            <a:ext cx="648072" cy="5760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H="1" flipV="1">
            <a:off x="1924909" y="836712"/>
            <a:ext cx="864096" cy="7200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3581093" y="836712"/>
            <a:ext cx="432048" cy="330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1ª</a:t>
            </a:r>
          </a:p>
        </p:txBody>
      </p:sp>
      <p:sp>
        <p:nvSpPr>
          <p:cNvPr id="17" name="Elipse 16"/>
          <p:cNvSpPr/>
          <p:nvPr/>
        </p:nvSpPr>
        <p:spPr>
          <a:xfrm>
            <a:off x="3581093" y="908720"/>
            <a:ext cx="432048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2789005" y="1484784"/>
            <a:ext cx="432048" cy="330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2</a:t>
            </a:r>
            <a:r>
              <a:rPr lang="pt-BR" dirty="0">
                <a:solidFill>
                  <a:schemeClr val="bg1"/>
                </a:solidFill>
              </a:rPr>
              <a:t>ª</a:t>
            </a:r>
          </a:p>
        </p:txBody>
      </p:sp>
      <p:sp>
        <p:nvSpPr>
          <p:cNvPr id="19" name="Elipse 18"/>
          <p:cNvSpPr/>
          <p:nvPr/>
        </p:nvSpPr>
        <p:spPr>
          <a:xfrm>
            <a:off x="2716997" y="1556792"/>
            <a:ext cx="432048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bg1"/>
              </a:solidFill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>
            <a:off x="1440321" y="5085184"/>
            <a:ext cx="108012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1440321" y="5373216"/>
            <a:ext cx="108012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-587735" y="5013176"/>
            <a:ext cx="504056" cy="330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3ª</a:t>
            </a:r>
          </a:p>
        </p:txBody>
      </p:sp>
      <p:sp>
        <p:nvSpPr>
          <p:cNvPr id="21" name="Elipse 20"/>
          <p:cNvSpPr/>
          <p:nvPr/>
        </p:nvSpPr>
        <p:spPr>
          <a:xfrm>
            <a:off x="-587735" y="5013176"/>
            <a:ext cx="432048" cy="43204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85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Orientações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/>
              <a:t>É muito importante pensar na harmonia da apresentação.</a:t>
            </a:r>
          </a:p>
          <a:p>
            <a:pPr algn="just"/>
            <a:r>
              <a:rPr lang="pt-BR" b="1" dirty="0" smtClean="0"/>
              <a:t>Para que  as pessoas ao olhar para o pôster compreendam a mensagem que você quis transmitir. </a:t>
            </a:r>
          </a:p>
          <a:p>
            <a:pPr algn="just"/>
            <a:r>
              <a:rPr lang="pt-BR" b="1" dirty="0" smtClean="0"/>
              <a:t>Ele pode ser dividido em colunas se isso facilitar a compreensão. </a:t>
            </a:r>
          </a:p>
          <a:p>
            <a:pPr algn="just"/>
            <a:r>
              <a:rPr lang="pt-BR" b="1" dirty="0" smtClean="0"/>
              <a:t>Lembre-se que ele continua com a aparência de um slide, porém grande, portanto, o tamanho das letras devem seguir um padrão do tamanho da </a:t>
            </a:r>
            <a:r>
              <a:rPr lang="pt-BR" b="1" dirty="0" smtClean="0"/>
              <a:t>fonte. </a:t>
            </a:r>
            <a:endParaRPr lang="pt-BR" b="1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5410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	</a:t>
            </a:r>
            <a:endParaRPr lang="pt-BR" dirty="0"/>
          </a:p>
        </p:txBody>
      </p:sp>
      <p:pic>
        <p:nvPicPr>
          <p:cNvPr id="5" name="Espaço Reservado para Conteúdo 3" descr="modelo_de_pos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49915" y="0"/>
            <a:ext cx="5611497" cy="6858000"/>
          </a:xfrm>
          <a:prstGeom prst="rect">
            <a:avLst/>
          </a:prstGeom>
        </p:spPr>
      </p:pic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03645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164</Words>
  <Application>Microsoft Office PowerPoint</Application>
  <PresentationFormat>Personalizar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Facetado</vt:lpstr>
      <vt:lpstr>Como fazer um Pôster  com o programa Power Point</vt:lpstr>
      <vt:lpstr>Defina o tamanho do e-pôster </vt:lpstr>
      <vt:lpstr>Apresentação do PowerPoint</vt:lpstr>
      <vt:lpstr>Orientações</vt:lpstr>
      <vt:lpstr>Modelo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fazer um Pôster  com o programa Power Point</dc:title>
  <dc:creator>Murillo de Brito Pereira</dc:creator>
  <cp:lastModifiedBy>Elilsangela Albernaz</cp:lastModifiedBy>
  <cp:revision>3</cp:revision>
  <dcterms:created xsi:type="dcterms:W3CDTF">2015-06-01T18:36:36Z</dcterms:created>
  <dcterms:modified xsi:type="dcterms:W3CDTF">2016-05-19T01:06:40Z</dcterms:modified>
</cp:coreProperties>
</file>